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3" r:id="rId2"/>
  </p:sldMasterIdLst>
  <p:notesMasterIdLst>
    <p:notesMasterId r:id="rId8"/>
  </p:notesMasterIdLst>
  <p:sldIdLst>
    <p:sldId id="419" r:id="rId3"/>
    <p:sldId id="420" r:id="rId4"/>
    <p:sldId id="421" r:id="rId5"/>
    <p:sldId id="418" r:id="rId6"/>
    <p:sldId id="42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28F"/>
    <a:srgbClr val="BDD7EE"/>
    <a:srgbClr val="175194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817" autoAdjust="0"/>
  </p:normalViewPr>
  <p:slideViewPr>
    <p:cSldViewPr snapToGrid="0">
      <p:cViewPr varScale="1">
        <p:scale>
          <a:sx n="67" d="100"/>
          <a:sy n="67" d="100"/>
        </p:scale>
        <p:origin x="6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13F24A-0F7A-4786-87DD-EB9EF87C6FA8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D95EE-630B-4653-B2A4-70395684C8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3532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903A-F384-45F8-8F54-371D1B9090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D0764-DC1C-4C58-A1F1-9F4E6C68A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2C237-D8E3-4541-8438-F37A3AA29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76E9C-B1A8-49EF-91E2-B003CCF65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D6E83-485B-471D-AA0B-DB04A6224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279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0120-A80D-424C-9C2E-92F374E7C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7296E0-3415-4438-8194-E33F141E5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B0407-E801-4E75-A256-2D6FFAB40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80971-6FD3-4AF0-B215-29318567F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8B16C-F93C-4522-ACAE-3461009C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4232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5E16A6-1419-4631-812C-181D39144D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F9B741-71C2-4806-872C-6DF4210AC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A9888-C411-403F-8BE4-71A300AEC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BE751-FB1E-486F-9BF7-F0492EA39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C1B2-343C-43AD-A8CD-6565EA4C8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848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1">
    <p:bg>
      <p:bgPr>
        <a:gradFill flip="none" rotWithShape="1">
          <a:gsLst>
            <a:gs pos="6000">
              <a:schemeClr val="bg1">
                <a:lumMod val="50000"/>
              </a:schemeClr>
            </a:gs>
            <a:gs pos="95000">
              <a:srgbClr val="49B19D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ky, outdoor, fence, building&#10;&#10;Description automatically generated">
            <a:extLst>
              <a:ext uri="{FF2B5EF4-FFF2-40B4-BE49-F238E27FC236}">
                <a16:creationId xmlns:a16="http://schemas.microsoft.com/office/drawing/2014/main" id="{B64C04F7-6C77-CF47-8812-DDBC0B00B2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70000"/>
          </a:blip>
          <a:srcRect l="1026" t="8677" r="1026" b="867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81000" y="5831698"/>
            <a:ext cx="9982200" cy="46914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668" y="5831699"/>
            <a:ext cx="3608832" cy="46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361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668" y="5831699"/>
            <a:ext cx="3608832" cy="46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94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A3DE5D3-660C-EE47-971E-ED6306981A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520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E441049-3E58-544E-85DA-4A2E7CDF40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9300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47CD46A-6DB4-A241-A63D-3E0B44ACE2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020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  <p15:guide id="2" orient="horz" pos="75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ECD5EE1B-8C08-EC49-81C8-8BDCD90D74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3001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64008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9AF170-AC0F-AE4E-855A-7E3CC573D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95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5410200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4157" y="1295400"/>
            <a:ext cx="5436844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3810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64008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B5B77A-2929-1645-ADF2-F0636D78F6A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41097" y="6398977"/>
            <a:ext cx="1823412" cy="366183"/>
          </a:xfrm>
          <a:prstGeom prst="rect">
            <a:avLst/>
          </a:prstGeom>
        </p:spPr>
        <p:txBody>
          <a:bodyPr/>
          <a:lstStyle/>
          <a:p>
            <a:pPr algn="l"/>
            <a:endParaRPr lang="en-US" b="1" dirty="0">
              <a:solidFill>
                <a:srgbClr val="80808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A423F-24C0-1342-83EB-58BD4D794F4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/>
          <a:lstStyle/>
          <a:p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157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C946-1736-401E-82FE-5339820DB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F6906-A91D-46C1-919C-EFFC66466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8D796-8048-4573-BD3C-28D62F216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2C7DD-A905-418D-9BD9-6F8147AF4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690F6-F9CC-43DF-AD2C-9AB427EC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4420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053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296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43053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4"/>
          </p:nvPr>
        </p:nvSpPr>
        <p:spPr>
          <a:xfrm>
            <a:off x="82296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BFD099-2E1C-9F45-88F0-45D72CD34F4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1097" y="6398977"/>
            <a:ext cx="1823412" cy="366183"/>
          </a:xfrm>
          <a:prstGeom prst="rect">
            <a:avLst/>
          </a:prstGeom>
        </p:spPr>
        <p:txBody>
          <a:bodyPr/>
          <a:lstStyle/>
          <a:p>
            <a:pPr algn="l"/>
            <a:endParaRPr lang="en-US" b="1" dirty="0">
              <a:solidFill>
                <a:srgbClr val="80808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6B269-C337-EE40-99EF-80E4629EF19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/>
          <a:lstStyle/>
          <a:p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578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083" y="6451744"/>
            <a:ext cx="1438648" cy="187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EEF952-C24A-5446-AE21-5757976B74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41097" y="6398977"/>
            <a:ext cx="1823412" cy="3661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85000"/>
                  </a:schemeClr>
                </a:solidFill>
              </a:defRPr>
            </a:lvl1pPr>
          </a:lstStyle>
          <a:p>
            <a:pPr algn="l"/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27F8E7-F1A9-7340-B58E-75CF14B94C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85000"/>
                  </a:schemeClr>
                </a:solidFill>
              </a:defRPr>
            </a:lvl1pPr>
          </a:lstStyle>
          <a:p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6698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083" y="6451744"/>
            <a:ext cx="1438648" cy="187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E5E73A-0AA5-5E4A-8C3E-5E4AE820DA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41097" y="6398977"/>
            <a:ext cx="1823412" cy="3661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85000"/>
                  </a:schemeClr>
                </a:solidFill>
              </a:defRPr>
            </a:lvl1pPr>
          </a:lstStyle>
          <a:p>
            <a:pPr algn="l"/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1BA2D4-BEEA-5C46-AD98-EB54A88C24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85000"/>
                  </a:schemeClr>
                </a:solidFill>
              </a:defRPr>
            </a:lvl1pPr>
          </a:lstStyle>
          <a:p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0880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837" y="3005739"/>
            <a:ext cx="6790944" cy="88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42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837" y="3005739"/>
            <a:ext cx="6790944" cy="88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5328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slide_Dell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6752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lIns="243840" tIns="182880" rIns="182880" bIns="182880" rtlCol="0" anchor="ctr">
            <a:noAutofit/>
          </a:bodyPr>
          <a:lstStyle/>
          <a:p>
            <a:pPr algn="ctr" defTabSz="1219170" fontAlgn="base">
              <a:lnSpc>
                <a:spcPct val="90000"/>
              </a:lnSpc>
              <a:spcBef>
                <a:spcPts val="800"/>
              </a:spcBef>
            </a:pPr>
            <a:endParaRPr lang="en-US" sz="2667" dirty="0">
              <a:solidFill>
                <a:srgbClr val="00000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5761" y="2331028"/>
            <a:ext cx="9134535" cy="1994392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72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6" name="Picture 5" descr="DellTech_Logo_Hz_Wht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575" y="6452777"/>
            <a:ext cx="1433160" cy="1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59784"/>
      </p:ext>
    </p:extLst>
  </p:cSld>
  <p:clrMapOvr>
    <a:masterClrMapping/>
  </p:clrMapOvr>
  <p:transition spd="med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slid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67525"/>
          </a:xfrm>
          <a:prstGeom prst="rect">
            <a:avLst/>
          </a:prstGeom>
          <a:solidFill>
            <a:schemeClr val="accent2"/>
          </a:solidFill>
          <a:effectLst/>
        </p:spPr>
        <p:txBody>
          <a:bodyPr wrap="square" lIns="243840" tIns="182880" rIns="182880" bIns="182880" rtlCol="0" anchor="ctr">
            <a:noAutofit/>
          </a:bodyPr>
          <a:lstStyle/>
          <a:p>
            <a:pPr algn="ctr" defTabSz="1219170" fontAlgn="base">
              <a:lnSpc>
                <a:spcPct val="90000"/>
              </a:lnSpc>
              <a:spcBef>
                <a:spcPts val="800"/>
              </a:spcBef>
            </a:pPr>
            <a:endParaRPr lang="en-US" sz="2667" dirty="0">
              <a:solidFill>
                <a:srgbClr val="00000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5761" y="2331028"/>
            <a:ext cx="9134535" cy="1994392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72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6" name="Picture 5" descr="DellTech_Logo_Hz_Wht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575" y="6452777"/>
            <a:ext cx="1433160" cy="1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21033"/>
      </p:ext>
    </p:extLst>
  </p:cSld>
  <p:clrMapOvr>
    <a:masterClrMapping/>
  </p:clrMapOvr>
  <p:transition spd="med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5C974-C641-45D1-8F9E-94B77CCC6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CB986-9B6C-4741-A787-AABAAD66C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4FC80-5EC4-4E0F-BD7A-3BC623EA1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E1DF7-8F48-422E-9116-D6F462A58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12409-FFFD-41BA-800E-2FC149AC3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0150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5D04B-DB1D-4648-BC90-05C080A36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51D29-E5AE-468C-8BB3-297D03F4FE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715A4-61BD-4306-940E-2D9178E20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5B06B-0FA7-461B-80BF-6D6AA0837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08927-066B-49ED-AC81-EB1C2A807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DC601-79E1-4AFF-B2F9-814DAD86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324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90F36-B49B-4E9C-9132-3E628E434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36266-D7C4-4B37-8DC3-D0AF8C508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F059D-2667-41EE-BD3F-7ED3D8612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CA103D-8800-4237-AAA5-F121D3E74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B19D4-95EF-4EA1-AD98-C58E1743D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4B22A9-050D-4F83-B26D-AB3AD055C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F1AA1D-E735-4FE7-8B5A-0B13B7A18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DB17BC-23B9-4D72-9059-C4755E96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4529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4AA67-3311-431A-A638-41CCC9ADE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A7488-B2DA-46CF-AEDF-8C9EF561A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F63D2C-2FEC-4C20-90CB-8C9A28026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34C90E-A36E-490C-B065-AD408B7D1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589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133E6-8D62-400D-8052-F59D4B64A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23F074-E399-46ED-BA01-4CDFCF70A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9CD8DE-884D-411E-9AA4-B4CD67F74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41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1472A-F816-4F1C-AEBC-D10F44544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12FFD-2FB8-4A2A-83BF-D20862D47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477E8-2FA1-478C-AE00-0150CB694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D5686-7F16-4BF5-BF4E-D155384A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4AF1F-705E-4117-AFFE-F5EC1A566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4CD2B-3B4A-4B45-B2C0-E528CED40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3902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AF39-B6E3-4D9F-98E9-21D679712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421304-32E2-4285-94CD-C2D7DDB8F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27453-57CF-43FB-9863-D021CC24F2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66618-5CDD-40AC-9476-73D0F7A15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E4AA1-9F94-44A2-830D-5B8EFFED4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F5705-4CCA-4613-8FBD-5F300D939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4914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F8FAF-8FD1-4AC0-8836-3ACD7AD9A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399B3-464F-4CBB-94E4-7B1343024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00A28-F795-45DB-9B04-9407A6D33D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07FD5-3BF4-45F2-9CCA-C1C3D7A9BDC2}" type="datetimeFigureOut">
              <a:rPr lang="en-IN" smtClean="0"/>
              <a:t>21-03-2020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EFF3E-93E0-44EB-9D07-25003BE69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65D9B-EFED-4393-BED1-56EE99894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829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079" y="6451744"/>
            <a:ext cx="1438656" cy="187024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4FB75EE-CEAB-D248-9E4A-D54C2131D8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011D31-1C9F-5E4F-96D5-23931E03E608}"/>
              </a:ext>
            </a:extLst>
          </p:cNvPr>
          <p:cNvSpPr/>
          <p:nvPr userDrawn="1"/>
        </p:nvSpPr>
        <p:spPr>
          <a:xfrm>
            <a:off x="431029" y="6462799"/>
            <a:ext cx="178766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800" b="1" dirty="0">
                <a:solidFill>
                  <a:srgbClr val="808080"/>
                </a:solidFill>
              </a:rPr>
              <a:t>Dell </a:t>
            </a:r>
            <a:r>
              <a:rPr lang="en-US" sz="800" b="1" dirty="0">
                <a:solidFill>
                  <a:srgbClr val="808080"/>
                </a:solidFill>
                <a:cs typeface="Arial" panose="020B0604020202020204" pitchFamily="34" charset="0"/>
              </a:rPr>
              <a:t>–</a:t>
            </a:r>
            <a:r>
              <a:rPr lang="en-US" sz="800" b="1" dirty="0">
                <a:solidFill>
                  <a:srgbClr val="808080"/>
                </a:solidFill>
              </a:rPr>
              <a:t> Internal Use </a:t>
            </a:r>
            <a:r>
              <a:rPr lang="en-US" sz="800" b="1" dirty="0">
                <a:solidFill>
                  <a:srgbClr val="808080"/>
                </a:solidFill>
                <a:cs typeface="Arial" panose="020B0604020202020204" pitchFamily="34" charset="0"/>
              </a:rPr>
              <a:t>–</a:t>
            </a:r>
            <a:r>
              <a:rPr lang="en-US" sz="800" b="1" dirty="0">
                <a:solidFill>
                  <a:srgbClr val="808080"/>
                </a:solidFill>
              </a:rPr>
              <a:t>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0370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F0D0F6-453C-4E66-8A69-0762217D4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371475"/>
            <a:ext cx="11582400" cy="624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994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2D737B-9522-4580-93A4-E8CC52881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639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5240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E61377-8977-432E-B099-2C6A5FA60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181" y="1402411"/>
            <a:ext cx="5462546" cy="409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963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1313-96B9-4265-ADEE-45482BA9C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Cosine Similarity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D537D0-F70B-44CF-9962-40048AAFC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874" y="4162286"/>
            <a:ext cx="5769196" cy="23147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BB90F2-89D5-46D7-BC01-0E4D44E72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874" y="2236162"/>
            <a:ext cx="5207000" cy="13636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E846CC-D41C-4CB2-AF64-EC3B4AC05D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070" y="2299178"/>
            <a:ext cx="3971925" cy="123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98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5" name="Freeform: Shape 34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30DE4C-71AA-4EDE-967A-0CE4ADD2C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188" y="115075"/>
            <a:ext cx="6001202" cy="6742925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4639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ll Tech 2018 internal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CCFDE075-3270-4B81-926B-5ABD2536125B}" vid="{96A420AC-D6FB-4230-95A3-B51DF1DFBC4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1346</TotalTime>
  <Words>2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Dell Tech 2018 internal</vt:lpstr>
      <vt:lpstr>PowerPoint Presentation</vt:lpstr>
      <vt:lpstr>PowerPoint Presentation</vt:lpstr>
      <vt:lpstr>PowerPoint Presentation</vt:lpstr>
      <vt:lpstr>Cosine Similarity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Hemant Garg</dc:creator>
  <cp:lastModifiedBy>Hemant Garg</cp:lastModifiedBy>
  <cp:revision>3</cp:revision>
  <dcterms:created xsi:type="dcterms:W3CDTF">2020-01-18T12:21:34Z</dcterms:created>
  <dcterms:modified xsi:type="dcterms:W3CDTF">2020-03-22T05:35:05Z</dcterms:modified>
</cp:coreProperties>
</file>